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6858000" cy="9601200"/>
  <p:notesSz cx="96012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57200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6400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83280" y="118872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КОММЕРЧЕСКОЕ ПРЕДЛОЖЕНИЕ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01168" y="585216"/>
            <a:ext cx="1920240" cy="20116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01168" y="58521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 С ИИ ПОД КЛЮЧ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201168" y="859536"/>
            <a:ext cx="645566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 бизнес.</a:t>
            </a:r>
            <a:endParaRPr lang="en-US" sz="26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 в нём.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01168" y="1664208"/>
            <a:ext cx="645566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ИИ-сотрудники + Agile:SCRUM.</a:t>
            </a:r>
            <a:endParaRPr lang="en-US" sz="9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внедрений. Первый результат — через 2 недели.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01168" y="2157984"/>
            <a:ext cx="645566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2249424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01168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83464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Внедрение 1С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3464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/ УНФ / КА с нуля или переход с УПП/SAP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2377440" y="2249424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377440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59736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Доработка 1С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459736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Обработки, отчёты, интеграции, расширения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4553712" y="2249424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53712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36008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ИИ-сотрудники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636008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Рутину берёт ИИ — команда на рост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201168" y="3035808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83464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Agile:SCRUM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83464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2 нед. Demo каждый спринт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377440" y="3035808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377440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59736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АСУ ТП + 1С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459736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Учёт и оборудование в одном контракте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553712" y="3035808"/>
            <a:ext cx="2103120" cy="71323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53712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36008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ВЭД Турция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636008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International. РФ ↔ TR в одном договоре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201168" y="3803904"/>
            <a:ext cx="645566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01168" y="3913632"/>
            <a:ext cx="1568196" cy="98755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65176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265176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БЕСПЛАТНО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265176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Разбор ситуации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 онлайн</a:t>
            </a:r>
            <a:endParaRPr lang="en-US" sz="680" dirty="0"/>
          </a:p>
        </p:txBody>
      </p:sp>
      <p:sp>
        <p:nvSpPr>
          <p:cNvPr id="39" name="Shape 37"/>
          <p:cNvSpPr/>
          <p:nvPr/>
        </p:nvSpPr>
        <p:spPr>
          <a:xfrm>
            <a:off x="1830629" y="3913632"/>
            <a:ext cx="1568196" cy="98755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894637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1894637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1894637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процессов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Зачтётся в проект</a:t>
            </a:r>
            <a:endParaRPr lang="en-US" sz="680" dirty="0"/>
          </a:p>
        </p:txBody>
      </p:sp>
      <p:sp>
        <p:nvSpPr>
          <p:cNvPr id="43" name="Shape 41"/>
          <p:cNvSpPr/>
          <p:nvPr/>
        </p:nvSpPr>
        <p:spPr>
          <a:xfrm>
            <a:off x="3460090" y="3913632"/>
            <a:ext cx="1568196" cy="98755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524098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3524098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₽/мес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3524098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 на поддержке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доработка в мес</a:t>
            </a:r>
            <a:endParaRPr lang="en-US" sz="680" dirty="0"/>
          </a:p>
        </p:txBody>
      </p:sp>
      <p:sp>
        <p:nvSpPr>
          <p:cNvPr id="47" name="Shape 45"/>
          <p:cNvSpPr/>
          <p:nvPr/>
        </p:nvSpPr>
        <p:spPr>
          <a:xfrm>
            <a:off x="5089550" y="3913632"/>
            <a:ext cx="1568196" cy="9875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153558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5153558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5153558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 нед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каждый спринт</a:t>
            </a:r>
            <a:endParaRPr lang="en-US" sz="680" dirty="0"/>
          </a:p>
        </p:txBody>
      </p:sp>
      <p:sp>
        <p:nvSpPr>
          <p:cNvPr id="51" name="Text 49"/>
          <p:cNvSpPr/>
          <p:nvPr/>
        </p:nvSpPr>
        <p:spPr>
          <a:xfrm>
            <a:off x="201168" y="4956048"/>
            <a:ext cx="64556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 зачитывается в стоимость при заключении контракта. Гарантия 1 год.</a:t>
            </a:r>
            <a:endParaRPr lang="en-US" sz="680" dirty="0"/>
          </a:p>
        </p:txBody>
      </p:sp>
      <p:sp>
        <p:nvSpPr>
          <p:cNvPr id="52" name="Shape 50"/>
          <p:cNvSpPr/>
          <p:nvPr/>
        </p:nvSpPr>
        <p:spPr>
          <a:xfrm>
            <a:off x="0" y="5193792"/>
            <a:ext cx="6858000" cy="4407408"/>
          </a:xfrm>
          <a:prstGeom prst="rect">
            <a:avLst/>
          </a:prstGeom>
          <a:solidFill>
            <a:srgbClr val="232330"/>
          </a:solidFill>
          <a:ln w="12700">
            <a:solidFill>
              <a:srgbClr val="23233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01168" y="5285232"/>
            <a:ext cx="6455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минут — Иван лично.</a:t>
            </a:r>
            <a:endParaRPr lang="en-US" sz="9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Расскажу, что в структуре не так и в каком порядке чинить.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201168" y="569671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572768" y="569671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+7 926 994-94-10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3401568" y="569671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4754880" y="569671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sales@vanteam.ru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57200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6400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931920" y="11887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КЕЙСЫ И ПОЧЕМУ МЫ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01168" y="566928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Результаты клиентов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01168" y="859536"/>
            <a:ext cx="2121408" cy="107899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292608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+200%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92608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эффективность команды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292608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35 797 звонков · оборот 413 млн ₽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ИИ-аналитика звонков + SCRUM</a:t>
            </a:r>
            <a:endParaRPr lang="en-US" sz="680" dirty="0"/>
          </a:p>
        </p:txBody>
      </p:sp>
      <p:sp>
        <p:nvSpPr>
          <p:cNvPr id="12" name="Shape 10"/>
          <p:cNvSpPr/>
          <p:nvPr/>
        </p:nvSpPr>
        <p:spPr>
          <a:xfrm>
            <a:off x="2404872" y="859536"/>
            <a:ext cx="2121408" cy="107899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04872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96312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496312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496312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незавершённого производства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496312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 · 1С:ERP + АСУ ТП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Собственник вышел из операционки</a:t>
            </a:r>
            <a:endParaRPr lang="en-US" sz="680" dirty="0"/>
          </a:p>
        </p:txBody>
      </p:sp>
      <p:sp>
        <p:nvSpPr>
          <p:cNvPr id="18" name="Shape 16"/>
          <p:cNvSpPr/>
          <p:nvPr/>
        </p:nvSpPr>
        <p:spPr>
          <a:xfrm>
            <a:off x="4608576" y="859536"/>
            <a:ext cx="2121408" cy="1078992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08576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0016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700016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−90%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4700016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ошибок в производстве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4700016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 объём без найма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ИИ-сотрудники на конвейере</a:t>
            </a:r>
            <a:endParaRPr lang="en-US" sz="680" dirty="0"/>
          </a:p>
        </p:txBody>
      </p:sp>
      <p:sp>
        <p:nvSpPr>
          <p:cNvPr id="24" name="Shape 22"/>
          <p:cNvSpPr/>
          <p:nvPr/>
        </p:nvSpPr>
        <p:spPr>
          <a:xfrm>
            <a:off x="201168" y="2029968"/>
            <a:ext cx="645566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157984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VANTEAM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01168" y="2450592"/>
            <a:ext cx="2121408" cy="1024128"/>
          </a:xfrm>
          <a:prstGeom prst="rect">
            <a:avLst/>
          </a:prstGeom>
          <a:solidFill>
            <a:srgbClr val="232330"/>
          </a:solidFill>
          <a:ln w="12700">
            <a:solidFill>
              <a:srgbClr val="2323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310896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 смете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10896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работают с ИИ-помощниками. Меньше часов — ниже смета. Не скидка — структурно.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2404872" y="2450592"/>
            <a:ext cx="2121408" cy="1024128"/>
          </a:xfrm>
          <a:prstGeom prst="rect">
            <a:avLst/>
          </a:prstGeom>
          <a:solidFill>
            <a:srgbClr val="232330"/>
          </a:solidFill>
          <a:ln w="12700">
            <a:solidFill>
              <a:srgbClr val="2323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14600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2514600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дней до результата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2514600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по 2 недели. Demo каждый спринт. Не «через год покажем» — на 14-й день первый кусок работает.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4608576" y="2450592"/>
            <a:ext cx="2121408" cy="1024128"/>
          </a:xfrm>
          <a:prstGeom prst="rect">
            <a:avLst/>
          </a:prstGeom>
          <a:solidFill>
            <a:srgbClr val="232330"/>
          </a:solidFill>
          <a:ln w="12700">
            <a:solidFill>
              <a:srgbClr val="23233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18304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36" name="Text 34"/>
          <p:cNvSpPr/>
          <p:nvPr/>
        </p:nvSpPr>
        <p:spPr>
          <a:xfrm>
            <a:off x="4718304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718304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 + АСУ ТП в одном договоре. Обычно 3 подрядчика. У нас — один договор, одна гарантия.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201168" y="3566160"/>
            <a:ext cx="645566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01168" y="3694176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начать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201168" y="3968496"/>
            <a:ext cx="2121408" cy="658368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92608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92608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58368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58368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лично · онлайн · бесплатно</a:t>
            </a:r>
            <a:endParaRPr lang="en-US" sz="700" dirty="0"/>
          </a:p>
        </p:txBody>
      </p:sp>
      <p:sp>
        <p:nvSpPr>
          <p:cNvPr id="45" name="Shape 43"/>
          <p:cNvSpPr/>
          <p:nvPr/>
        </p:nvSpPr>
        <p:spPr>
          <a:xfrm>
            <a:off x="2404872" y="3968496"/>
            <a:ext cx="2121408" cy="658368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496312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496312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2862072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862072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процессов · ТЗ составляем мы · от 25 000 ₽</a:t>
            </a:r>
            <a:endParaRPr lang="en-US" sz="700" dirty="0"/>
          </a:p>
        </p:txBody>
      </p:sp>
      <p:sp>
        <p:nvSpPr>
          <p:cNvPr id="50" name="Shape 48"/>
          <p:cNvSpPr/>
          <p:nvPr/>
        </p:nvSpPr>
        <p:spPr>
          <a:xfrm>
            <a:off x="4608576" y="3968496"/>
            <a:ext cx="2121408" cy="658368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700016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00016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065776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→ Demo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5065776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Первый результат на 14-й день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0" y="8229600"/>
            <a:ext cx="6858000" cy="1371600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0" y="8229600"/>
            <a:ext cx="6858000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01168" y="8321040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минут — Иван лично. Расскажу, что в структуре не так и в каком порядке чинить.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201168" y="863193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1664208" y="863193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+7 926 994-94-10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3493008" y="863193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4937760" y="863193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sales@vanteam.ru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01168" y="8906256"/>
            <a:ext cx="64556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VANTEAM · ИП Бохан И.В. · Коммерческое предложение. Конфиденциально.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Коммерческое предложение</dc:title>
  <dc:subject>PptxGenJS Presentation</dc:subject>
  <dc:creator>VANTEAM</dc:creator>
  <cp:lastModifiedBy>VANTEAM</cp:lastModifiedBy>
  <cp:revision>1</cp:revision>
  <dcterms:created xsi:type="dcterms:W3CDTF">2026-05-13T14:54:30Z</dcterms:created>
  <dcterms:modified xsi:type="dcterms:W3CDTF">2026-05-13T14:54:30Z</dcterms:modified>
</cp:coreProperties>
</file>